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A815E-4D06-0F82-E3EB-4D2DA04DE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A68B4-62CE-C081-88E7-EDD142F87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5C32E-CC9F-9E4B-13CE-F2164F20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F8345-13A3-3B7C-90A5-107AAF49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EB3EC-7BCF-3CC2-3E7D-0FB98122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9169B-D215-FAB4-E1A1-ACEBB8D7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26883-3B12-40F4-52F7-9B94343BA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1EC61-34D6-2818-53F4-F00817D77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8CC80-8FD9-3ED6-AD6D-57B2A4BD8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5F3F6-4AFA-2139-735A-68C49C86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5871D2-B979-CAFB-88A3-60E860A62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F1BFB-0B17-FE88-7D71-7CD308836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E0452-DE45-DE7B-7B4C-84F86701E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73C3B-B8FD-B8CB-8920-0D383084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50889-AC6B-D72E-EBBF-98592D65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4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832AB-1834-0AF1-FF87-08BD2537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22F9C-A3DB-BCDC-0EE7-BFB07F85C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8D8FF-2DC1-6A99-7222-86BD1353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6DF67-8BD2-64CD-7747-EF439B34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837E0-8955-97D9-0CF9-6CCF386B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0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B49DE-0DA3-09BC-B228-9A30BE38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6DA4E-D61C-E25F-FBD2-61424F2E5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B6A13-9465-D28F-7C80-B8084005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7C1DD-DF51-3CED-04F4-BC84A8CA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32C3F-618C-427E-9135-3980DD36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0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366F-551E-206A-6020-897EC474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44A9E-E08A-6E02-D8F6-950B66E57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E83F0-A823-1810-21D9-1DF4A9C3D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ECFD1-9797-065A-42B2-88426BAB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EDEDB-DD41-BE37-C48A-34DE3FE3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76E36-7961-F497-4783-484D2E747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6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062F-0DA7-EAE6-5400-3026CF472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133EB-2C6F-2232-2E81-544795390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F9574-4CF7-C9D4-DDB1-01CB65AE1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FE401-7E26-8394-EEFB-A448EAD03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A6EFF-EFC7-6AF7-80DB-56136BB0E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D29B7-ED44-B438-076C-A69AB831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27FA3-3FA5-650F-4A09-28ACEE56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E7E30F-F7F3-9E2B-0C6C-4C75920E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6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08E1-8A30-446C-3BB0-E9E2ADB8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D539D-F5A8-1196-8FB6-1D7240BF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75484E-4006-1328-E533-7748E17F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D2745-DF87-6767-3AA2-8F309D90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0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75633-FAF8-3330-2011-150E7D0C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E01EB-9FF6-A84B-06F5-A5D46343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7C452-9CDE-56CA-F887-8F79324A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4AAA3-BDCA-2709-5308-62846D9BF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ABBA9-1FF3-90D3-5203-9AE5CB853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F6354-D420-35A2-4AE7-1B1C16A89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05103-0E0F-8AEA-7393-8CA8542B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4C175-7F6D-A5A5-CD9C-AAEBDE9B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C452D-5B75-1893-0F45-C9A607EB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4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29F7-9FD1-E007-D431-5880C2DA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EB9533-5E5E-4128-955D-D707F6144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A7B64-0C40-4932-44BA-627DC87C4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FB759-1D95-BFEF-865E-6E495748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C7C69-FDDC-53C1-9A3D-CC7253F5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A2596-AD5D-6C0F-8339-BC85F556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4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876F71-EA48-F200-ECB3-12BC674D1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5F0C3-F85A-93A1-E4BF-8D7F15F65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E2A53-7848-C2B8-5E16-A2C62276E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3F2238-C26C-46B2-A652-54D87C964AB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D5A3F-ADAB-32C9-8FDA-CC8AA2E3C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A8A06-D86E-BD67-5421-BC86B3252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19478D-6EFB-4E9F-977B-E9DB48FED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0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white and blue invitation&#10;&#10;Description automatically generated">
            <a:extLst>
              <a:ext uri="{FF2B5EF4-FFF2-40B4-BE49-F238E27FC236}">
                <a16:creationId xmlns:a16="http://schemas.microsoft.com/office/drawing/2014/main" id="{96252CE8-C4B1-3046-1ACC-A2C108D3C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5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A58841-D6F9-6893-4F5C-D663A82028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and blue invitation&#10;&#10;Description automatically generated">
            <a:extLst>
              <a:ext uri="{FF2B5EF4-FFF2-40B4-BE49-F238E27FC236}">
                <a16:creationId xmlns:a16="http://schemas.microsoft.com/office/drawing/2014/main" id="{59FF8F29-B259-7480-DD0A-FC0C9F599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9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Hoogendoorn</dc:creator>
  <cp:lastModifiedBy>Joan Hoogendoorn</cp:lastModifiedBy>
  <cp:revision>1</cp:revision>
  <dcterms:created xsi:type="dcterms:W3CDTF">2024-03-08T15:21:07Z</dcterms:created>
  <dcterms:modified xsi:type="dcterms:W3CDTF">2024-03-08T17:20:05Z</dcterms:modified>
</cp:coreProperties>
</file>